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Open Sans Bold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98672" y="2307189"/>
            <a:ext cx="16290656" cy="302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76"/>
              </a:lnSpc>
            </a:pPr>
            <a:r>
              <a:rPr lang="en-US" sz="8697" b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Alien Blast: The Cosmic War</a:t>
            </a:r>
          </a:p>
          <a:p>
            <a:pPr algn="ctr">
              <a:lnSpc>
                <a:spcPts val="12176"/>
              </a:lnSpc>
              <a:spcBef>
                <a:spcPct val="0"/>
              </a:spcBef>
            </a:pPr>
            <a:endParaRPr lang="en-US" sz="8697" b="1">
              <a:solidFill>
                <a:srgbClr val="5CE1E6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437158" y="7639783"/>
            <a:ext cx="13677454" cy="637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0"/>
              </a:lnSpc>
              <a:spcBef>
                <a:spcPct val="0"/>
              </a:spcBef>
            </a:pPr>
            <a:r>
              <a:rPr lang="en-US" sz="3778" b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Készítők: Tófalvi Zalán, Szemethy Levente, Tompos Gergő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F436CF2F-434A-4FEE-AE03-1107CD5F4334}"/>
              </a:ext>
            </a:extLst>
          </p:cNvPr>
          <p:cNvGrpSpPr/>
          <p:nvPr/>
        </p:nvGrpSpPr>
        <p:grpSpPr>
          <a:xfrm>
            <a:off x="4495800" y="405983"/>
            <a:ext cx="9556337" cy="2349320"/>
            <a:chOff x="0" y="0"/>
            <a:chExt cx="2946601" cy="795821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4C3F200A-66BD-42A8-8E9D-15737DCE3DCE}"/>
                </a:ext>
              </a:extLst>
            </p:cNvPr>
            <p:cNvSpPr/>
            <p:nvPr/>
          </p:nvSpPr>
          <p:spPr>
            <a:xfrm>
              <a:off x="0" y="0"/>
              <a:ext cx="2946601" cy="795821"/>
            </a:xfrm>
            <a:custGeom>
              <a:avLst/>
              <a:gdLst/>
              <a:ahLst/>
              <a:cxnLst/>
              <a:rect l="l" t="t" r="r" b="b"/>
              <a:pathLst>
                <a:path w="2946601" h="795821">
                  <a:moveTo>
                    <a:pt x="35292" y="0"/>
                  </a:moveTo>
                  <a:lnTo>
                    <a:pt x="2911310" y="0"/>
                  </a:lnTo>
                  <a:cubicBezTo>
                    <a:pt x="2930801" y="0"/>
                    <a:pt x="2946601" y="15801"/>
                    <a:pt x="2946601" y="35292"/>
                  </a:cubicBezTo>
                  <a:lnTo>
                    <a:pt x="2946601" y="760529"/>
                  </a:lnTo>
                  <a:cubicBezTo>
                    <a:pt x="2946601" y="780020"/>
                    <a:pt x="2930801" y="795821"/>
                    <a:pt x="2911310" y="795821"/>
                  </a:cubicBezTo>
                  <a:lnTo>
                    <a:pt x="35292" y="795821"/>
                  </a:lnTo>
                  <a:cubicBezTo>
                    <a:pt x="15801" y="795821"/>
                    <a:pt x="0" y="780020"/>
                    <a:pt x="0" y="760529"/>
                  </a:cubicBezTo>
                  <a:lnTo>
                    <a:pt x="0" y="35292"/>
                  </a:lnTo>
                  <a:cubicBezTo>
                    <a:pt x="0" y="15801"/>
                    <a:pt x="15801" y="0"/>
                    <a:pt x="35292" y="0"/>
                  </a:cubicBez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</p:spPr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74D4F93A-70BE-4BAE-BF75-D191BA7611B4}"/>
                </a:ext>
              </a:extLst>
            </p:cNvPr>
            <p:cNvSpPr txBox="1"/>
            <p:nvPr/>
          </p:nvSpPr>
          <p:spPr>
            <a:xfrm>
              <a:off x="0" y="-38100"/>
              <a:ext cx="2946601" cy="833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" name="TextBox 3"/>
          <p:cNvSpPr txBox="1"/>
          <p:nvPr/>
        </p:nvSpPr>
        <p:spPr>
          <a:xfrm>
            <a:off x="5513709" y="405983"/>
            <a:ext cx="7260581" cy="1112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13"/>
              </a:lnSpc>
              <a:spcBef>
                <a:spcPct val="0"/>
              </a:spcBef>
            </a:pPr>
            <a:r>
              <a:rPr lang="en-US" sz="6438" b="1" u="none" strike="noStrike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Játék</a:t>
            </a:r>
            <a:r>
              <a:rPr lang="en-US" sz="6438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6438" b="1" u="none" strike="noStrike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bemutatása</a:t>
            </a:r>
            <a:endParaRPr lang="en-US" sz="6438" b="1" u="none" strike="noStrike" dirty="0">
              <a:solidFill>
                <a:srgbClr val="5CE1E6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3751550" y="2708030"/>
            <a:ext cx="11411355" cy="3349870"/>
            <a:chOff x="0" y="0"/>
            <a:chExt cx="3005460" cy="88227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05460" cy="882270"/>
            </a:xfrm>
            <a:custGeom>
              <a:avLst/>
              <a:gdLst/>
              <a:ahLst/>
              <a:cxnLst/>
              <a:rect l="l" t="t" r="r" b="b"/>
              <a:pathLst>
                <a:path w="3005460" h="882270">
                  <a:moveTo>
                    <a:pt x="34600" y="0"/>
                  </a:moveTo>
                  <a:lnTo>
                    <a:pt x="2970860" y="0"/>
                  </a:lnTo>
                  <a:cubicBezTo>
                    <a:pt x="2980036" y="0"/>
                    <a:pt x="2988837" y="3645"/>
                    <a:pt x="2995326" y="10134"/>
                  </a:cubicBezTo>
                  <a:cubicBezTo>
                    <a:pt x="3001815" y="16623"/>
                    <a:pt x="3005460" y="25424"/>
                    <a:pt x="3005460" y="34600"/>
                  </a:cubicBezTo>
                  <a:lnTo>
                    <a:pt x="3005460" y="847670"/>
                  </a:lnTo>
                  <a:cubicBezTo>
                    <a:pt x="3005460" y="856847"/>
                    <a:pt x="3001815" y="865647"/>
                    <a:pt x="2995326" y="872136"/>
                  </a:cubicBezTo>
                  <a:cubicBezTo>
                    <a:pt x="2988837" y="878625"/>
                    <a:pt x="2980036" y="882270"/>
                    <a:pt x="2970860" y="882270"/>
                  </a:cubicBezTo>
                  <a:lnTo>
                    <a:pt x="34600" y="882270"/>
                  </a:lnTo>
                  <a:cubicBezTo>
                    <a:pt x="25424" y="882270"/>
                    <a:pt x="16623" y="878625"/>
                    <a:pt x="10134" y="872136"/>
                  </a:cubicBezTo>
                  <a:cubicBezTo>
                    <a:pt x="3645" y="865647"/>
                    <a:pt x="0" y="856847"/>
                    <a:pt x="0" y="847670"/>
                  </a:cubicBezTo>
                  <a:lnTo>
                    <a:pt x="0" y="34600"/>
                  </a:lnTo>
                  <a:cubicBezTo>
                    <a:pt x="0" y="25424"/>
                    <a:pt x="3645" y="16623"/>
                    <a:pt x="10134" y="10134"/>
                  </a:cubicBezTo>
                  <a:cubicBezTo>
                    <a:pt x="16623" y="3645"/>
                    <a:pt x="25424" y="0"/>
                    <a:pt x="34600" y="0"/>
                  </a:cubicBez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005460" cy="920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249658" y="2716257"/>
            <a:ext cx="11788682" cy="3662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3"/>
              </a:lnSpc>
            </a:pPr>
            <a:r>
              <a:rPr lang="en-US" sz="2566" b="1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Tartalom</a:t>
            </a:r>
            <a:r>
              <a:rPr lang="en-US" sz="2566" b="1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</a:t>
            </a:r>
          </a:p>
          <a:p>
            <a:pPr marL="1108409" lvl="2" indent="-369470" algn="ctr">
              <a:lnSpc>
                <a:spcPts val="3593"/>
              </a:lnSpc>
              <a:buFont typeface="Arial"/>
              <a:buChar char="⚬"/>
            </a:pPr>
            <a:r>
              <a:rPr lang="en-US" sz="2566" b="1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 </a:t>
            </a:r>
            <a:r>
              <a:rPr lang="en-US" sz="2566" b="1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</a:t>
            </a:r>
            <a:r>
              <a:rPr lang="en-US" sz="2566" b="1" u="none" strike="noStrike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áték</a:t>
            </a:r>
            <a:r>
              <a:rPr lang="en-US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566" b="1" u="none" strike="noStrike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egy</a:t>
            </a:r>
            <a:r>
              <a:rPr lang="en-US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566" b="1" u="none" strike="noStrike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izgalmas</a:t>
            </a:r>
            <a:r>
              <a:rPr lang="en-US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566" b="1" u="none" strike="noStrike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űrkaland</a:t>
            </a:r>
            <a:r>
              <a:rPr lang="en-US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, </a:t>
            </a:r>
            <a:r>
              <a:rPr lang="en-US" sz="2566" b="1" u="none" strike="noStrike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ahol</a:t>
            </a:r>
            <a:r>
              <a:rPr lang="en-US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566" b="1" u="none" strike="noStrike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egy</a:t>
            </a:r>
            <a:r>
              <a:rPr lang="en-US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566" b="1" u="none" strike="noStrike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bátor</a:t>
            </a:r>
            <a:r>
              <a:rPr lang="en-US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566" b="1" u="none" strike="noStrike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űrhajóst</a:t>
            </a:r>
            <a:r>
              <a:rPr lang="en-US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566" b="1" u="none" strike="noStrike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irányítasz</a:t>
            </a:r>
            <a:r>
              <a:rPr lang="en-US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.</a:t>
            </a:r>
          </a:p>
          <a:p>
            <a:pPr marL="1108409" lvl="2" indent="-369470" algn="ctr">
              <a:lnSpc>
                <a:spcPts val="3593"/>
              </a:lnSpc>
              <a:spcBef>
                <a:spcPct val="0"/>
              </a:spcBef>
              <a:buFont typeface="Arial"/>
              <a:buChar char="⚬"/>
            </a:pPr>
            <a:r>
              <a:rPr lang="en-US" sz="2566" b="1" u="none" strike="noStrike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Célod</a:t>
            </a:r>
            <a:r>
              <a:rPr lang="en-US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, </a:t>
            </a:r>
            <a:r>
              <a:rPr lang="en-US" sz="2566" b="1" u="none" strike="noStrike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hogy</a:t>
            </a:r>
            <a:r>
              <a:rPr lang="en-US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566" b="1" u="none" strike="noStrike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betörj</a:t>
            </a:r>
            <a:r>
              <a:rPr lang="en-US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566" b="1" u="none" strike="noStrike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egy</a:t>
            </a:r>
            <a:r>
              <a:rPr lang="en-US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566" b="1" u="none" strike="noStrike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idegen</a:t>
            </a:r>
            <a:r>
              <a:rPr lang="en-US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566" b="1" u="none" strike="noStrike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űrlények</a:t>
            </a:r>
            <a:r>
              <a:rPr lang="en-US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566" b="1" u="none" strike="noStrike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által</a:t>
            </a:r>
            <a:r>
              <a:rPr lang="en-US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566" b="1" u="none" strike="noStrike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uralt</a:t>
            </a:r>
            <a:r>
              <a:rPr lang="en-US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566" b="1" u="none" strike="noStrike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hatalmas</a:t>
            </a:r>
            <a:r>
              <a:rPr lang="en-US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566" b="1" u="none" strike="noStrike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hajóra</a:t>
            </a:r>
            <a:r>
              <a:rPr lang="en-US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, </a:t>
            </a:r>
            <a:r>
              <a:rPr lang="en-US" sz="2566" b="1" u="none" strike="noStrike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és</a:t>
            </a:r>
            <a:r>
              <a:rPr lang="en-US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566" b="1" u="none" strike="noStrike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legyőzd</a:t>
            </a:r>
            <a:r>
              <a:rPr lang="en-US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566" b="1" u="none" strike="noStrike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az</a:t>
            </a:r>
            <a:r>
              <a:rPr lang="en-US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566" b="1" u="none" strike="noStrike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ellenségeket</a:t>
            </a:r>
            <a:r>
              <a:rPr lang="en-US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.</a:t>
            </a:r>
          </a:p>
          <a:p>
            <a:pPr marL="1108409" lvl="2" indent="-369470" algn="ctr">
              <a:lnSpc>
                <a:spcPts val="3593"/>
              </a:lnSpc>
              <a:spcBef>
                <a:spcPct val="0"/>
              </a:spcBef>
              <a:buFont typeface="Arial"/>
              <a:buChar char="⚬"/>
            </a:pPr>
            <a:r>
              <a:rPr lang="en-US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 </a:t>
            </a:r>
            <a:r>
              <a:rPr lang="en-US" sz="2566" b="1" u="none" strike="noStrike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játék</a:t>
            </a:r>
            <a:r>
              <a:rPr lang="en-US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566" b="1" u="none" strike="noStrike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folyamatosan</a:t>
            </a:r>
            <a:r>
              <a:rPr lang="en-US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566" b="1" u="none" strike="noStrike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nehezedik</a:t>
            </a:r>
            <a:r>
              <a:rPr lang="en-US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, </a:t>
            </a:r>
            <a:r>
              <a:rPr lang="en-US" sz="2566" b="1" u="none" strike="noStrike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és</a:t>
            </a:r>
            <a:r>
              <a:rPr lang="en-US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a </a:t>
            </a:r>
            <a:r>
              <a:rPr lang="en-US" sz="2566" b="1" u="none" strike="noStrike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végén</a:t>
            </a:r>
            <a:r>
              <a:rPr lang="en-US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a </a:t>
            </a:r>
            <a:r>
              <a:rPr lang="hu-HU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megkapjuk az elért pontszámunkat ami a felszedett érmékből és a halálok számából jön ki</a:t>
            </a:r>
            <a:r>
              <a:rPr lang="en-US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.</a:t>
            </a:r>
          </a:p>
          <a:p>
            <a:pPr marL="0" lvl="0" indent="0" algn="ctr">
              <a:lnSpc>
                <a:spcPts val="3593"/>
              </a:lnSpc>
              <a:spcBef>
                <a:spcPct val="0"/>
              </a:spcBef>
            </a:pPr>
            <a:endParaRPr lang="en-US" sz="2566" b="1" u="none" strike="noStrike" dirty="0">
              <a:solidFill>
                <a:srgbClr val="5CE1E6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DF75CB54-F24A-4869-A7BC-5BEF4B4B3789}"/>
              </a:ext>
            </a:extLst>
          </p:cNvPr>
          <p:cNvGrpSpPr/>
          <p:nvPr/>
        </p:nvGrpSpPr>
        <p:grpSpPr>
          <a:xfrm>
            <a:off x="3491571" y="385541"/>
            <a:ext cx="11187877" cy="1981200"/>
            <a:chOff x="0" y="0"/>
            <a:chExt cx="2946601" cy="795821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2B7BA010-DD7F-4DF3-9B52-4982D91EC292}"/>
                </a:ext>
              </a:extLst>
            </p:cNvPr>
            <p:cNvSpPr/>
            <p:nvPr/>
          </p:nvSpPr>
          <p:spPr>
            <a:xfrm>
              <a:off x="0" y="0"/>
              <a:ext cx="2946601" cy="795821"/>
            </a:xfrm>
            <a:custGeom>
              <a:avLst/>
              <a:gdLst/>
              <a:ahLst/>
              <a:cxnLst/>
              <a:rect l="l" t="t" r="r" b="b"/>
              <a:pathLst>
                <a:path w="2946601" h="795821">
                  <a:moveTo>
                    <a:pt x="35292" y="0"/>
                  </a:moveTo>
                  <a:lnTo>
                    <a:pt x="2911310" y="0"/>
                  </a:lnTo>
                  <a:cubicBezTo>
                    <a:pt x="2930801" y="0"/>
                    <a:pt x="2946601" y="15801"/>
                    <a:pt x="2946601" y="35292"/>
                  </a:cubicBezTo>
                  <a:lnTo>
                    <a:pt x="2946601" y="760529"/>
                  </a:lnTo>
                  <a:cubicBezTo>
                    <a:pt x="2946601" y="780020"/>
                    <a:pt x="2930801" y="795821"/>
                    <a:pt x="2911310" y="795821"/>
                  </a:cubicBezTo>
                  <a:lnTo>
                    <a:pt x="35292" y="795821"/>
                  </a:lnTo>
                  <a:cubicBezTo>
                    <a:pt x="15801" y="795821"/>
                    <a:pt x="0" y="780020"/>
                    <a:pt x="0" y="760529"/>
                  </a:cubicBezTo>
                  <a:lnTo>
                    <a:pt x="0" y="35292"/>
                  </a:lnTo>
                  <a:cubicBezTo>
                    <a:pt x="0" y="15801"/>
                    <a:pt x="15801" y="0"/>
                    <a:pt x="35292" y="0"/>
                  </a:cubicBez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</p:spPr>
        </p:sp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481BA30C-3944-400C-AF8C-419D643E5D2F}"/>
                </a:ext>
              </a:extLst>
            </p:cNvPr>
            <p:cNvSpPr txBox="1"/>
            <p:nvPr/>
          </p:nvSpPr>
          <p:spPr>
            <a:xfrm>
              <a:off x="0" y="-38100"/>
              <a:ext cx="2946601" cy="833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" name="TextBox 3"/>
          <p:cNvSpPr txBox="1"/>
          <p:nvPr/>
        </p:nvSpPr>
        <p:spPr>
          <a:xfrm>
            <a:off x="6758547" y="405983"/>
            <a:ext cx="4770905" cy="2254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13"/>
              </a:lnSpc>
            </a:pPr>
            <a:r>
              <a:rPr lang="en-US" sz="6438" b="1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Játékmenet</a:t>
            </a:r>
            <a:endParaRPr lang="en-US" sz="6438" b="1" dirty="0">
              <a:solidFill>
                <a:srgbClr val="5CE1E6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0" lvl="0" indent="0" algn="ctr">
              <a:lnSpc>
                <a:spcPts val="9013"/>
              </a:lnSpc>
              <a:spcBef>
                <a:spcPct val="0"/>
              </a:spcBef>
            </a:pPr>
            <a:endParaRPr lang="en-US" sz="6438" b="1" dirty="0">
              <a:solidFill>
                <a:srgbClr val="5CE1E6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3550061" y="2430076"/>
            <a:ext cx="11187877" cy="4244868"/>
            <a:chOff x="0" y="0"/>
            <a:chExt cx="14917170" cy="5659824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4917170" cy="5185513"/>
              <a:chOff x="0" y="0"/>
              <a:chExt cx="2946601" cy="1024299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946601" cy="1024299"/>
              </a:xfrm>
              <a:custGeom>
                <a:avLst/>
                <a:gdLst/>
                <a:ahLst/>
                <a:cxnLst/>
                <a:rect l="l" t="t" r="r" b="b"/>
                <a:pathLst>
                  <a:path w="2946601" h="1024299">
                    <a:moveTo>
                      <a:pt x="35292" y="0"/>
                    </a:moveTo>
                    <a:lnTo>
                      <a:pt x="2911310" y="0"/>
                    </a:lnTo>
                    <a:cubicBezTo>
                      <a:pt x="2930801" y="0"/>
                      <a:pt x="2946601" y="15801"/>
                      <a:pt x="2946601" y="35292"/>
                    </a:cubicBezTo>
                    <a:lnTo>
                      <a:pt x="2946601" y="989007"/>
                    </a:lnTo>
                    <a:cubicBezTo>
                      <a:pt x="2946601" y="1008498"/>
                      <a:pt x="2930801" y="1024299"/>
                      <a:pt x="2911310" y="1024299"/>
                    </a:cubicBezTo>
                    <a:lnTo>
                      <a:pt x="35292" y="1024299"/>
                    </a:lnTo>
                    <a:cubicBezTo>
                      <a:pt x="15801" y="1024299"/>
                      <a:pt x="0" y="1008498"/>
                      <a:pt x="0" y="989007"/>
                    </a:cubicBezTo>
                    <a:lnTo>
                      <a:pt x="0" y="35292"/>
                    </a:lnTo>
                    <a:cubicBezTo>
                      <a:pt x="0" y="15801"/>
                      <a:pt x="15801" y="0"/>
                      <a:pt x="35292" y="0"/>
                    </a:cubicBez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2946601" cy="106239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77987" y="160455"/>
              <a:ext cx="14761197" cy="5499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54205" lvl="1" indent="-277102" algn="ctr">
                <a:lnSpc>
                  <a:spcPts val="3593"/>
                </a:lnSpc>
                <a:buFont typeface="Arial"/>
                <a:buChar char="•"/>
              </a:pPr>
              <a:r>
                <a:rPr lang="en-US" sz="2566" b="1" dirty="0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Minden </a:t>
              </a:r>
              <a:r>
                <a:rPr lang="en-US" sz="2566" b="1" dirty="0" err="1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pálya</a:t>
              </a:r>
              <a:r>
                <a:rPr lang="en-US" sz="2566" b="1" dirty="0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566" b="1" dirty="0" err="1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két</a:t>
              </a:r>
              <a:r>
                <a:rPr lang="en-US" sz="2566" b="1" dirty="0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566" b="1" dirty="0" err="1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portállal</a:t>
              </a:r>
              <a:r>
                <a:rPr lang="en-US" sz="2566" b="1" dirty="0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566" b="1" dirty="0" err="1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rendelkezik</a:t>
              </a:r>
              <a:r>
                <a:rPr lang="en-US" sz="2566" b="1" dirty="0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, </a:t>
              </a:r>
              <a:r>
                <a:rPr lang="en-US" sz="2566" b="1" dirty="0" err="1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amelyeken</a:t>
              </a:r>
              <a:r>
                <a:rPr lang="en-US" sz="2566" b="1" dirty="0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566" b="1" u="none" strike="noStrike" dirty="0" err="1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átlépve</a:t>
              </a:r>
              <a:r>
                <a:rPr lang="en-US" sz="2566" b="1" u="none" strike="noStrike" dirty="0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566" b="1" u="none" strike="noStrike" dirty="0" err="1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haladsz</a:t>
              </a:r>
              <a:r>
                <a:rPr lang="en-US" sz="2566" b="1" u="none" strike="noStrike" dirty="0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566" b="1" u="none" strike="noStrike" dirty="0" err="1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előre</a:t>
              </a:r>
              <a:r>
                <a:rPr lang="en-US" sz="2566" b="1" u="none" strike="noStrike" dirty="0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.</a:t>
              </a:r>
              <a:endParaRPr lang="hu-HU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endParaRPr>
            </a:p>
            <a:p>
              <a:pPr marL="554205" lvl="1" indent="-277102" algn="ctr">
                <a:lnSpc>
                  <a:spcPts val="3593"/>
                </a:lnSpc>
                <a:buFont typeface="Arial"/>
                <a:buChar char="•"/>
              </a:pPr>
              <a:r>
                <a:rPr lang="hu-HU" sz="2566" b="1" dirty="0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Az űrlények minden pályán megpróbálnak megölni amíg te nem ölöd meg őket.</a:t>
              </a:r>
              <a:endParaRPr lang="en-US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endParaRPr>
            </a:p>
            <a:p>
              <a:pPr marL="554205" lvl="1" indent="-277102" algn="ctr">
                <a:lnSpc>
                  <a:spcPts val="3593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566" b="1" u="none" strike="noStrike" dirty="0" err="1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Akadályok</a:t>
              </a:r>
              <a:r>
                <a:rPr lang="en-US" sz="2566" b="1" u="none" strike="noStrike" dirty="0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: </a:t>
              </a:r>
              <a:r>
                <a:rPr lang="en-US" sz="2566" b="1" u="none" strike="noStrike" dirty="0" err="1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mély</a:t>
              </a:r>
              <a:r>
                <a:rPr lang="en-US" sz="2566" b="1" u="none" strike="noStrike" dirty="0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566" b="1" u="none" strike="noStrike" dirty="0" err="1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szakadékok</a:t>
              </a:r>
              <a:r>
                <a:rPr lang="en-US" sz="2566" b="1" u="none" strike="noStrike" dirty="0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, </a:t>
              </a:r>
              <a:r>
                <a:rPr lang="en-US" sz="2566" b="1" u="none" strike="noStrike" dirty="0" err="1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csapdák</a:t>
              </a:r>
              <a:r>
                <a:rPr lang="en-US" sz="2566" b="1" u="none" strike="noStrike" dirty="0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, </a:t>
              </a:r>
              <a:r>
                <a:rPr lang="en-US" sz="2566" b="1" u="none" strike="noStrike" dirty="0" err="1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amelyek</a:t>
              </a:r>
              <a:r>
                <a:rPr lang="en-US" sz="2566" b="1" u="none" strike="noStrike" dirty="0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566" b="1" u="none" strike="noStrike" dirty="0" err="1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miatt</a:t>
              </a:r>
              <a:r>
                <a:rPr lang="en-US" sz="2566" b="1" u="none" strike="noStrike" dirty="0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566" b="1" u="none" strike="noStrike" dirty="0" err="1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újra</a:t>
              </a:r>
              <a:r>
                <a:rPr lang="en-US" sz="2566" b="1" u="none" strike="noStrike" dirty="0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566" b="1" u="none" strike="noStrike" dirty="0" err="1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kell</a:t>
              </a:r>
              <a:r>
                <a:rPr lang="en-US" sz="2566" b="1" u="none" strike="noStrike" dirty="0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566" b="1" u="none" strike="noStrike" dirty="0" err="1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kezdened</a:t>
              </a:r>
              <a:r>
                <a:rPr lang="en-US" sz="2566" b="1" u="none" strike="noStrike" dirty="0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a </a:t>
              </a:r>
              <a:r>
                <a:rPr lang="en-US" sz="2566" b="1" u="none" strike="noStrike" dirty="0" err="1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szintet</a:t>
              </a:r>
              <a:r>
                <a:rPr lang="en-US" sz="2566" b="1" u="none" strike="noStrike" dirty="0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.</a:t>
              </a:r>
            </a:p>
            <a:p>
              <a:pPr marL="554205" lvl="1" indent="-277102" algn="ctr">
                <a:lnSpc>
                  <a:spcPts val="3593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566" b="1" u="none" strike="noStrike" dirty="0" err="1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Érmék</a:t>
              </a:r>
              <a:r>
                <a:rPr lang="en-US" sz="2566" b="1" u="none" strike="noStrike" dirty="0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566" b="1" u="none" strike="noStrike" dirty="0" err="1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gyűjtése</a:t>
              </a:r>
              <a:r>
                <a:rPr lang="en-US" sz="2566" b="1" u="none" strike="noStrike" dirty="0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: </a:t>
              </a:r>
              <a:r>
                <a:rPr lang="en-US" sz="2566" b="1" u="none" strike="noStrike" dirty="0" err="1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fejlesztheted</a:t>
              </a:r>
              <a:r>
                <a:rPr lang="en-US" sz="2566" b="1" u="none" strike="noStrike" dirty="0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a </a:t>
              </a:r>
              <a:r>
                <a:rPr lang="en-US" sz="2566" b="1" u="none" strike="noStrike" dirty="0" err="1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karaktered</a:t>
              </a:r>
              <a:r>
                <a:rPr lang="en-US" sz="2566" b="1" u="none" strike="noStrike" dirty="0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, </a:t>
              </a:r>
              <a:r>
                <a:rPr lang="en-US" sz="2566" b="1" u="none" strike="noStrike" dirty="0" err="1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hogy</a:t>
              </a:r>
              <a:r>
                <a:rPr lang="en-US" sz="2566" b="1" u="none" strike="noStrike" dirty="0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566" b="1" u="none" strike="noStrike" dirty="0" err="1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könnyebben</a:t>
              </a:r>
              <a:r>
                <a:rPr lang="en-US" sz="2566" b="1" u="none" strike="noStrike" dirty="0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566" b="1" u="none" strike="noStrike" dirty="0" err="1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megbirkózz</a:t>
              </a:r>
              <a:r>
                <a:rPr lang="en-US" sz="2566" b="1" u="none" strike="noStrike" dirty="0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a </a:t>
              </a:r>
              <a:r>
                <a:rPr lang="en-US" sz="2566" b="1" u="none" strike="noStrike" dirty="0" err="1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kihívásokkal</a:t>
              </a:r>
              <a:r>
                <a:rPr lang="en-US" sz="2566" b="1" u="none" strike="noStrike" dirty="0">
                  <a:solidFill>
                    <a:srgbClr val="5CE1E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.</a:t>
              </a:r>
            </a:p>
            <a:p>
              <a:pPr marL="0" lvl="0" indent="0" algn="ctr">
                <a:lnSpc>
                  <a:spcPts val="3593"/>
                </a:lnSpc>
                <a:spcBef>
                  <a:spcPct val="0"/>
                </a:spcBef>
              </a:pPr>
              <a:endParaRPr lang="en-US" sz="2566" b="1" u="none" strike="noStrike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550061" y="647700"/>
            <a:ext cx="11187877" cy="4804007"/>
            <a:chOff x="0" y="0"/>
            <a:chExt cx="2946601" cy="79582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46601" cy="795821"/>
            </a:xfrm>
            <a:custGeom>
              <a:avLst/>
              <a:gdLst/>
              <a:ahLst/>
              <a:cxnLst/>
              <a:rect l="l" t="t" r="r" b="b"/>
              <a:pathLst>
                <a:path w="2946601" h="795821">
                  <a:moveTo>
                    <a:pt x="35292" y="0"/>
                  </a:moveTo>
                  <a:lnTo>
                    <a:pt x="2911310" y="0"/>
                  </a:lnTo>
                  <a:cubicBezTo>
                    <a:pt x="2930801" y="0"/>
                    <a:pt x="2946601" y="15801"/>
                    <a:pt x="2946601" y="35292"/>
                  </a:cubicBezTo>
                  <a:lnTo>
                    <a:pt x="2946601" y="760529"/>
                  </a:lnTo>
                  <a:cubicBezTo>
                    <a:pt x="2946601" y="780020"/>
                    <a:pt x="2930801" y="795821"/>
                    <a:pt x="2911310" y="795821"/>
                  </a:cubicBezTo>
                  <a:lnTo>
                    <a:pt x="35292" y="795821"/>
                  </a:lnTo>
                  <a:cubicBezTo>
                    <a:pt x="15801" y="795821"/>
                    <a:pt x="0" y="780020"/>
                    <a:pt x="0" y="760529"/>
                  </a:cubicBezTo>
                  <a:lnTo>
                    <a:pt x="0" y="35292"/>
                  </a:lnTo>
                  <a:cubicBezTo>
                    <a:pt x="0" y="15801"/>
                    <a:pt x="15801" y="0"/>
                    <a:pt x="35292" y="0"/>
                  </a:cubicBez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946601" cy="833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" name="TextBox 3"/>
          <p:cNvSpPr txBox="1"/>
          <p:nvPr/>
        </p:nvSpPr>
        <p:spPr>
          <a:xfrm>
            <a:off x="7100301" y="952500"/>
            <a:ext cx="4087396" cy="2254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13"/>
              </a:lnSpc>
            </a:pPr>
            <a:r>
              <a:rPr lang="en-US" sz="6438" b="1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Fejlesztők</a:t>
            </a:r>
            <a:endParaRPr lang="en-US" sz="6438" b="1" dirty="0">
              <a:solidFill>
                <a:srgbClr val="5CE1E6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0" lvl="0" indent="0" algn="ctr">
              <a:lnSpc>
                <a:spcPts val="9013"/>
              </a:lnSpc>
              <a:spcBef>
                <a:spcPct val="0"/>
              </a:spcBef>
            </a:pPr>
            <a:endParaRPr lang="en-US" sz="6438" b="1" dirty="0">
              <a:solidFill>
                <a:srgbClr val="5CE1E6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608551" y="2538510"/>
            <a:ext cx="11070897" cy="3201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4205" lvl="1" indent="-277102" algn="ctr">
              <a:lnSpc>
                <a:spcPts val="3593"/>
              </a:lnSpc>
              <a:buFont typeface="Arial"/>
              <a:buChar char="•"/>
            </a:pPr>
            <a:r>
              <a:rPr lang="en-US" sz="2566" b="1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Tófalvi</a:t>
            </a:r>
            <a:r>
              <a:rPr lang="en-US" sz="2566" b="1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566" b="1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Zalán</a:t>
            </a:r>
            <a:r>
              <a:rPr lang="en-US" sz="2566" b="1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 </a:t>
            </a:r>
            <a:r>
              <a:rPr lang="en-US" sz="2566" b="1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Játékos</a:t>
            </a:r>
            <a:r>
              <a:rPr lang="en-US" sz="2566" b="1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design, </a:t>
            </a:r>
            <a:r>
              <a:rPr lang="en-US" sz="2566" b="1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programozása</a:t>
            </a:r>
            <a:r>
              <a:rPr lang="en-US" sz="2566" b="1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, </a:t>
            </a:r>
            <a:r>
              <a:rPr lang="en-US" sz="2566" b="1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menü</a:t>
            </a:r>
            <a:r>
              <a:rPr lang="en-US" sz="2566" b="1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, </a:t>
            </a:r>
            <a:r>
              <a:rPr lang="en-US" sz="2566" b="1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halál</a:t>
            </a:r>
            <a:r>
              <a:rPr lang="en-US" sz="2566" b="1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566" b="1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programozása</a:t>
            </a:r>
            <a:endParaRPr lang="en-US" sz="2566" b="1" dirty="0">
              <a:solidFill>
                <a:srgbClr val="5CE1E6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554205" lvl="1" indent="-277102" algn="ctr">
              <a:lnSpc>
                <a:spcPts val="3593"/>
              </a:lnSpc>
              <a:buFont typeface="Arial"/>
              <a:buChar char="•"/>
            </a:pPr>
            <a:r>
              <a:rPr lang="en-US" sz="2566" b="1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Szemethy Levente: </a:t>
            </a:r>
            <a:r>
              <a:rPr lang="en-US" sz="2566" b="1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Érme</a:t>
            </a:r>
            <a:r>
              <a:rPr lang="en-US" sz="2566" b="1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, </a:t>
            </a:r>
            <a:r>
              <a:rPr lang="en-US" sz="2566" b="1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halálos</a:t>
            </a:r>
            <a:r>
              <a:rPr lang="en-US" sz="2566" b="1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566" b="1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tüske</a:t>
            </a:r>
            <a:r>
              <a:rPr lang="en-US" sz="2566" b="1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, </a:t>
            </a:r>
            <a:r>
              <a:rPr lang="en-US" sz="2566" b="1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halálos</a:t>
            </a:r>
            <a:r>
              <a:rPr lang="en-US" sz="2566" b="1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566" b="1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akadály</a:t>
            </a:r>
            <a:r>
              <a:rPr lang="en-US" sz="2566" b="1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design, </a:t>
            </a:r>
            <a:r>
              <a:rPr lang="en-US" sz="2566" b="1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programozás</a:t>
            </a:r>
            <a:r>
              <a:rPr lang="en-US" sz="2566" b="1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, </a:t>
            </a:r>
            <a:r>
              <a:rPr lang="en-US" sz="2566" b="1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pálya</a:t>
            </a:r>
            <a:r>
              <a:rPr lang="en-US" sz="2566" b="1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hu-HU" sz="2566" b="1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kódolása és </a:t>
            </a:r>
            <a:r>
              <a:rPr lang="en-US" sz="2566" b="1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design</a:t>
            </a:r>
          </a:p>
          <a:p>
            <a:pPr marL="554205" lvl="1" indent="-277102" algn="ctr">
              <a:lnSpc>
                <a:spcPts val="3593"/>
              </a:lnSpc>
              <a:buFont typeface="Arial"/>
              <a:buChar char="•"/>
            </a:pPr>
            <a:r>
              <a:rPr lang="en-US" sz="2566" b="1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Tompos</a:t>
            </a:r>
            <a:r>
              <a:rPr lang="en-US" sz="2566" b="1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566" b="1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Gergő</a:t>
            </a:r>
            <a:r>
              <a:rPr lang="en-US" sz="2566" b="1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 ReadMe </a:t>
            </a:r>
            <a:r>
              <a:rPr lang="en-US" sz="2566" b="1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fájl</a:t>
            </a:r>
            <a:r>
              <a:rPr lang="en-US" sz="2566" b="1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, </a:t>
            </a:r>
            <a:r>
              <a:rPr lang="en-US" sz="2566" b="1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ellenfelek</a:t>
            </a:r>
            <a:r>
              <a:rPr lang="en-US" sz="2566" b="1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, </a:t>
            </a:r>
            <a:r>
              <a:rPr lang="en-US" sz="2566" b="1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portál</a:t>
            </a:r>
            <a:r>
              <a:rPr lang="en-US" sz="2566" b="1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design </a:t>
            </a:r>
            <a:r>
              <a:rPr lang="en-US" sz="2566" b="1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programozás</a:t>
            </a:r>
            <a:r>
              <a:rPr lang="en-US" sz="2566" b="1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, </a:t>
            </a:r>
            <a:r>
              <a:rPr lang="en-US" sz="2566" b="1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támadás</a:t>
            </a:r>
            <a:r>
              <a:rPr lang="en-US" sz="2566" b="1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566" b="1" dirty="0" err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programozás</a:t>
            </a:r>
            <a:r>
              <a:rPr lang="en-US" sz="2566" b="1" dirty="0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, ppt</a:t>
            </a:r>
          </a:p>
          <a:p>
            <a:pPr marL="0" lvl="0" indent="0" algn="ctr">
              <a:lnSpc>
                <a:spcPts val="3593"/>
              </a:lnSpc>
              <a:spcBef>
                <a:spcPct val="0"/>
              </a:spcBef>
            </a:pPr>
            <a:endParaRPr lang="en-US" sz="2566" b="1" dirty="0">
              <a:solidFill>
                <a:srgbClr val="5CE1E6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F168BE5E-B76F-4C7C-8626-68FE534E7AF2}"/>
              </a:ext>
            </a:extLst>
          </p:cNvPr>
          <p:cNvGrpSpPr/>
          <p:nvPr/>
        </p:nvGrpSpPr>
        <p:grpSpPr>
          <a:xfrm>
            <a:off x="3550061" y="3566009"/>
            <a:ext cx="11187877" cy="3021631"/>
            <a:chOff x="0" y="0"/>
            <a:chExt cx="2946601" cy="79582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ACB0F69-4A43-460D-9388-C32ED1137D77}"/>
                </a:ext>
              </a:extLst>
            </p:cNvPr>
            <p:cNvSpPr/>
            <p:nvPr/>
          </p:nvSpPr>
          <p:spPr>
            <a:xfrm>
              <a:off x="0" y="0"/>
              <a:ext cx="2946601" cy="795821"/>
            </a:xfrm>
            <a:custGeom>
              <a:avLst/>
              <a:gdLst/>
              <a:ahLst/>
              <a:cxnLst/>
              <a:rect l="l" t="t" r="r" b="b"/>
              <a:pathLst>
                <a:path w="2946601" h="795821">
                  <a:moveTo>
                    <a:pt x="35292" y="0"/>
                  </a:moveTo>
                  <a:lnTo>
                    <a:pt x="2911310" y="0"/>
                  </a:lnTo>
                  <a:cubicBezTo>
                    <a:pt x="2930801" y="0"/>
                    <a:pt x="2946601" y="15801"/>
                    <a:pt x="2946601" y="35292"/>
                  </a:cubicBezTo>
                  <a:lnTo>
                    <a:pt x="2946601" y="760529"/>
                  </a:lnTo>
                  <a:cubicBezTo>
                    <a:pt x="2946601" y="780020"/>
                    <a:pt x="2930801" y="795821"/>
                    <a:pt x="2911310" y="795821"/>
                  </a:cubicBezTo>
                  <a:lnTo>
                    <a:pt x="35292" y="795821"/>
                  </a:lnTo>
                  <a:cubicBezTo>
                    <a:pt x="15801" y="795821"/>
                    <a:pt x="0" y="780020"/>
                    <a:pt x="0" y="760529"/>
                  </a:cubicBezTo>
                  <a:lnTo>
                    <a:pt x="0" y="35292"/>
                  </a:lnTo>
                  <a:cubicBezTo>
                    <a:pt x="0" y="15801"/>
                    <a:pt x="15801" y="0"/>
                    <a:pt x="35292" y="0"/>
                  </a:cubicBez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A2258317-F9FC-408A-840F-D857EE1F678E}"/>
                </a:ext>
              </a:extLst>
            </p:cNvPr>
            <p:cNvSpPr txBox="1"/>
            <p:nvPr/>
          </p:nvSpPr>
          <p:spPr>
            <a:xfrm>
              <a:off x="0" y="-38100"/>
              <a:ext cx="2946601" cy="833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" name="TextBox 3"/>
          <p:cNvSpPr txBox="1"/>
          <p:nvPr/>
        </p:nvSpPr>
        <p:spPr>
          <a:xfrm>
            <a:off x="4538353" y="4520783"/>
            <a:ext cx="9211294" cy="1112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13"/>
              </a:lnSpc>
              <a:spcBef>
                <a:spcPct val="0"/>
              </a:spcBef>
            </a:pPr>
            <a:r>
              <a:rPr lang="en-US" sz="6438" b="1">
                <a:solidFill>
                  <a:srgbClr val="5CE1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Köszönjük a figyelmet!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177</Words>
  <Application>Microsoft Office PowerPoint</Application>
  <PresentationFormat>Egyéni</PresentationFormat>
  <Paragraphs>17</Paragraphs>
  <Slides>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</vt:i4>
      </vt:variant>
    </vt:vector>
  </HeadingPairs>
  <TitlesOfParts>
    <vt:vector size="9" baseType="lpstr">
      <vt:lpstr>Calibri</vt:lpstr>
      <vt:lpstr>Arial</vt:lpstr>
      <vt:lpstr>Open Sans Bold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bekezdés szövege</dc:title>
  <cp:lastModifiedBy>Szemethy Levente</cp:lastModifiedBy>
  <cp:revision>5</cp:revision>
  <dcterms:created xsi:type="dcterms:W3CDTF">2006-08-16T00:00:00Z</dcterms:created>
  <dcterms:modified xsi:type="dcterms:W3CDTF">2025-02-19T08:48:23Z</dcterms:modified>
  <dc:identifier>DAGfWdie4uk</dc:identifier>
</cp:coreProperties>
</file>